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ry Olsen" initials="BO" lastIdx="1" clrIdx="0">
    <p:extLst>
      <p:ext uri="{19B8F6BF-5375-455C-9EA6-DF929625EA0E}">
        <p15:presenceInfo xmlns:p15="http://schemas.microsoft.com/office/powerpoint/2012/main" userId="e380646e961bbe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16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97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2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55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89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849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4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55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70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31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9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A53F-D0EA-45E7-8B8B-435A04CB409D}" type="datetimeFigureOut">
              <a:rPr lang="en-CA" smtClean="0"/>
              <a:t>2024-01-29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BC3A-B8F0-4F76-A87E-949C6D8923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90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1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hyperlink" Target="mailto:neslo@shaw.ca" TargetMode="External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3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C0FD4BE2-61D4-4042-9CA4-1D8C53B86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932" y="8225562"/>
            <a:ext cx="1376134" cy="797463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370115A-FE16-4FB8-A417-BA3B86C0F9AB}"/>
              </a:ext>
            </a:extLst>
          </p:cNvPr>
          <p:cNvSpPr/>
          <p:nvPr/>
        </p:nvSpPr>
        <p:spPr>
          <a:xfrm>
            <a:off x="175934" y="6899584"/>
            <a:ext cx="6512314" cy="21168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381D298-7AD7-4B6B-84F1-E011F74E78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05704" y="64425"/>
            <a:ext cx="6929660" cy="461255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41627A-D3BC-477B-9C5B-37999C834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318659"/>
            <a:ext cx="5915025" cy="834122"/>
          </a:xfrm>
        </p:spPr>
        <p:txBody>
          <a:bodyPr anchor="ctr">
            <a:normAutofit/>
          </a:bodyPr>
          <a:lstStyle/>
          <a:p>
            <a:pPr algn="ctr"/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Dalhousie Show &amp; Shine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101977-F20F-482B-A40E-D153A7095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565" y="4876108"/>
            <a:ext cx="978461" cy="7329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D701954-AF85-49E4-B6AC-2E334A1C29A8}"/>
              </a:ext>
            </a:extLst>
          </p:cNvPr>
          <p:cNvSpPr txBox="1"/>
          <p:nvPr/>
        </p:nvSpPr>
        <p:spPr>
          <a:xfrm>
            <a:off x="83105" y="3304064"/>
            <a:ext cx="38768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Saturday September 7, 2024</a:t>
            </a:r>
          </a:p>
          <a:p>
            <a:pPr algn="ctr"/>
            <a:r>
              <a:rPr lang="en-CA" dirty="0"/>
              <a:t>Registration opens 9 am, $10 per entry </a:t>
            </a:r>
            <a:r>
              <a:rPr lang="en-CA" sz="3200" b="1" dirty="0"/>
              <a:t>Show 10-2pm</a:t>
            </a:r>
          </a:p>
          <a:p>
            <a:pPr algn="ctr"/>
            <a:r>
              <a:rPr lang="en-CA" sz="2000" dirty="0"/>
              <a:t>Trophy presentation 1:45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402BC1-85C2-453B-8ECC-6390D3149627}"/>
              </a:ext>
            </a:extLst>
          </p:cNvPr>
          <p:cNvSpPr txBox="1"/>
          <p:nvPr/>
        </p:nvSpPr>
        <p:spPr>
          <a:xfrm>
            <a:off x="3959954" y="3353541"/>
            <a:ext cx="3102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Dalhousie Community Centre, </a:t>
            </a:r>
          </a:p>
          <a:p>
            <a:r>
              <a:rPr lang="en-CA" sz="1600" dirty="0"/>
              <a:t>5432 Dalhart Rd, NW Calgary</a:t>
            </a:r>
          </a:p>
          <a:p>
            <a:pPr algn="ctr"/>
            <a:endParaRPr lang="en-CA" sz="1600" dirty="0"/>
          </a:p>
          <a:p>
            <a:r>
              <a:rPr lang="en-CA" sz="1600" dirty="0"/>
              <a:t>    </a:t>
            </a:r>
          </a:p>
          <a:p>
            <a:r>
              <a:rPr lang="en-CA" sz="1600" dirty="0"/>
              <a:t>    Free for all Spectators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87BC8-065F-4A85-93BD-D820459407F0}"/>
              </a:ext>
            </a:extLst>
          </p:cNvPr>
          <p:cNvSpPr/>
          <p:nvPr/>
        </p:nvSpPr>
        <p:spPr>
          <a:xfrm>
            <a:off x="3429000" y="4757099"/>
            <a:ext cx="3256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BBQ, Raffle, Prizes, 50/50 draw, Family friendly kids events</a:t>
            </a:r>
          </a:p>
          <a:p>
            <a:r>
              <a:rPr lang="en-CA" dirty="0"/>
              <a:t>               All proceeds support: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DE2DC75-AB65-48F5-80A2-E277F7D01F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32" y="5649139"/>
            <a:ext cx="1608314" cy="4814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21F76EF-988E-4051-9846-19A64590EF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30" y="7014954"/>
            <a:ext cx="1795688" cy="11784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CE9744-F2F0-4E92-AD27-DE0E19F3B3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435" y="7955896"/>
            <a:ext cx="1459577" cy="4516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5841FFB-3323-4A09-A798-662717FD8D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677" y="8235493"/>
            <a:ext cx="638329" cy="6304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BF1A72-27DC-49DB-9E22-5D8A493576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8204212"/>
            <a:ext cx="560133" cy="55019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7101C8D-A116-491F-B4A8-A82A982F0E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941" y="8253986"/>
            <a:ext cx="751217" cy="75121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8E5EEB6-7139-45D7-94BC-5AFCDD44720F}"/>
              </a:ext>
            </a:extLst>
          </p:cNvPr>
          <p:cNvSpPr/>
          <p:nvPr/>
        </p:nvSpPr>
        <p:spPr>
          <a:xfrm>
            <a:off x="2233850" y="6959985"/>
            <a:ext cx="2430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Thanks to our sponsors!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2BDA13-320F-41FF-B691-936071B920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349" y="7932103"/>
            <a:ext cx="1111745" cy="2032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BFC0DBD-BB0F-46CF-909A-008E31A982D7}"/>
              </a:ext>
            </a:extLst>
          </p:cNvPr>
          <p:cNvSpPr/>
          <p:nvPr/>
        </p:nvSpPr>
        <p:spPr>
          <a:xfrm>
            <a:off x="473836" y="5587446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b="1" dirty="0"/>
              <a:t>Open to all Makes &amp; Models</a:t>
            </a:r>
          </a:p>
          <a:p>
            <a:r>
              <a:rPr lang="en-CA" dirty="0"/>
              <a:t>Award for each decade and Crowd Favourites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69AADA-0F90-4136-8808-C111F84AD91F}"/>
              </a:ext>
            </a:extLst>
          </p:cNvPr>
          <p:cNvSpPr txBox="1"/>
          <p:nvPr/>
        </p:nvSpPr>
        <p:spPr>
          <a:xfrm>
            <a:off x="4832264" y="6031090"/>
            <a:ext cx="130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Enviros.org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8E63BB-5D13-4625-B8DB-0107863F9320}"/>
              </a:ext>
            </a:extLst>
          </p:cNvPr>
          <p:cNvSpPr txBox="1"/>
          <p:nvPr/>
        </p:nvSpPr>
        <p:spPr>
          <a:xfrm>
            <a:off x="650823" y="6526838"/>
            <a:ext cx="584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For more information call or email Barry at </a:t>
            </a:r>
            <a:r>
              <a:rPr lang="en-CA" sz="1400" dirty="0">
                <a:hlinkClick r:id="rId12"/>
              </a:rPr>
              <a:t>neslo@shaw.ca</a:t>
            </a:r>
            <a:r>
              <a:rPr lang="en-CA" sz="1400" dirty="0"/>
              <a:t> 403-470-2458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ECD034-A8CC-4AA8-8F4B-D6C3EC3F5D1D}"/>
              </a:ext>
            </a:extLst>
          </p:cNvPr>
          <p:cNvSpPr txBox="1"/>
          <p:nvPr/>
        </p:nvSpPr>
        <p:spPr>
          <a:xfrm>
            <a:off x="2801188" y="233256"/>
            <a:ext cx="2315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11th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Annual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CC4BB2-B6B0-47F1-A182-DB14C4E26D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159" y="7014954"/>
            <a:ext cx="1370137" cy="72569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B164786-F30D-4EE3-88DA-F9C3FF5B54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19134" y="8567317"/>
            <a:ext cx="1735882" cy="3529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3F9375-5826-4B7C-B1CD-4FC45FC427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64" y="3939574"/>
            <a:ext cx="1371055" cy="3203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6E195BE-DCC8-40FD-99C2-0DC4C66BEB6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355" y="7230225"/>
            <a:ext cx="1827287" cy="71809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46892EB-D05F-66D4-B4B9-6F3D6B5C2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178" y="989855"/>
            <a:ext cx="4154048" cy="227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5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74541</TotalTime>
  <Words>95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Dalhousie Show &amp; Shine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Fountain Tire Presents the: Dalhousie Show &amp; Shine 2019</dc:title>
  <dc:creator>Barry Olsen</dc:creator>
  <cp:lastModifiedBy>Barry Olsen</cp:lastModifiedBy>
  <cp:revision>46</cp:revision>
  <cp:lastPrinted>2019-07-14T03:18:34Z</cp:lastPrinted>
  <dcterms:created xsi:type="dcterms:W3CDTF">2019-03-18T21:09:56Z</dcterms:created>
  <dcterms:modified xsi:type="dcterms:W3CDTF">2024-01-29T18:39:42Z</dcterms:modified>
</cp:coreProperties>
</file>